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6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>
      <p:ext uri="{19B8F6BF-5375-455C-9EA6-DF929625EA0E}">
        <p15:presenceInfo xmlns="" xmlns:p15="http://schemas.microsoft.com/office/powerpoint/2012/main" userId="e9f6f3e4da2dc5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9" d="100"/>
          <a:sy n="79" d="100"/>
        </p:scale>
        <p:origin x="-126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=""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=""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=""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=""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=""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=""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=""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=""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=""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gymdanang/CGDN-Java-InterviewQuestion/tree/master/Java" TargetMode="External"/><Relationship Id="rId2" Type="http://schemas.openxmlformats.org/officeDocument/2006/relationships/hyperlink" Target="https://github.com/codegymdanang/CGDN-Java-InterviewQuestion?fbclid=IwAR0vwGa-1CWOiJXGTOKcRlFiNOs0QKyct6Rgt09UpoQWLpBm1pA9MG6XuGk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degymdanang/CGDN-Java-InterviewQuestion?fbclid=IwAR0vwGa-1CWOiJXGTOKcRlFiNOs0QKyct6Rgt09UpoQWLpBm1pA9MG6XuGk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="" xmlns:a16="http://schemas.microsoft.com/office/drawing/2014/main" id="{6FB6BA45-21D7-4ECD-971E-90FC03AE182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=""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="" xmlns:a16="http://schemas.microsoft.com/office/drawing/2014/main" id="{EED8D03E-F375-4E67-B932-FF9B007BB42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AC04A167-D7CF-40DE-94A1-38F475E279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2</a:t>
            </a:r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="" xmlns:a16="http://schemas.microsoft.com/office/drawing/2014/main" id="{0D57E7FA-E8FC-45AC-868F-CDC814493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="" xmlns:a16="http://schemas.microsoft.com/office/drawing/2014/main" id="{DCE1AED4-C7FF-4468-BF54-4470A0A3E2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=""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="" xmlns:a16="http://schemas.microsoft.com/office/drawing/2014/main" id="{BDE94FAB-AA60-43B4-A2C3-3A940B9A951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Xin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muộn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group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C1120G1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chấp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do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8h15 </a:t>
            </a: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13h30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indent="-457200">
              <a:buFont typeface="Wingdings" panose="05000000000000000000" pitchFamily="2" charset="2"/>
              <a:buChar char="Ø"/>
            </a:pP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5k (</a:t>
            </a:r>
            <a:r>
              <a:rPr lang="en-US" sz="2800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90000"/>
              </a:lnSpc>
              <a:buNone/>
            </a:pPr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9h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matching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 –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8h45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13h30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8h45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0" indent="0">
              <a:buNone/>
            </a:pPr>
            <a:r>
              <a:rPr lang="en-US" dirty="0" err="1" smtClean="0">
                <a:hlinkClick r:id="rId2"/>
              </a:rPr>
              <a:t>Ngoài</a:t>
            </a:r>
            <a:r>
              <a:rPr lang="en-US" dirty="0" smtClean="0">
                <a:hlinkClick r:id="rId2"/>
              </a:rPr>
              <a:t> </a:t>
            </a:r>
            <a:r>
              <a:rPr lang="en-US" dirty="0" err="1" smtClean="0">
                <a:hlinkClick r:id="rId2"/>
              </a:rPr>
              <a:t>ra</a:t>
            </a:r>
            <a:r>
              <a:rPr lang="en-US" dirty="0" smtClean="0">
                <a:hlinkClick r:id="rId2"/>
              </a:rPr>
              <a:t> </a:t>
            </a:r>
            <a:r>
              <a:rPr lang="en-US" dirty="0" err="1" smtClean="0">
                <a:hlinkClick r:id="rId2"/>
              </a:rPr>
              <a:t>xem</a:t>
            </a:r>
            <a:r>
              <a:rPr lang="en-US" dirty="0" smtClean="0">
                <a:hlinkClick r:id="rId2"/>
              </a:rPr>
              <a:t> </a:t>
            </a:r>
            <a:r>
              <a:rPr lang="en-US" dirty="0" err="1" smtClean="0">
                <a:hlinkClick r:id="rId2"/>
              </a:rPr>
              <a:t>dưới</a:t>
            </a:r>
            <a:r>
              <a:rPr lang="en-US" dirty="0" smtClean="0">
                <a:hlinkClick r:id="rId2"/>
              </a:rPr>
              <a:t> link </a:t>
            </a:r>
            <a:r>
              <a:rPr lang="en-US" dirty="0" err="1" smtClean="0">
                <a:hlinkClick r:id="rId2"/>
              </a:rPr>
              <a:t>sau</a:t>
            </a:r>
            <a:r>
              <a:rPr lang="en-US" dirty="0">
                <a:hlinkClick r:id="rId2"/>
              </a:rPr>
              <a:t>:</a:t>
            </a:r>
          </a:p>
          <a:p>
            <a:r>
              <a:rPr lang="en-US" dirty="0">
                <a:hlinkClick r:id="rId2"/>
              </a:rPr>
              <a:t>https://github.com/codegymdanang/CGDN-Java-InterviewQuestion?fbclid=IwAR0vwGa-1CWOiJXGTOKcRlFiNOs0QKyct6Rgt09UpoQWLpBm1pA9MG6XuGk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https://github.com/codegymdanang/CGDN-Java-InterviewQuestion/tree/master/Java</a:t>
            </a:r>
            <a:r>
              <a:rPr lang="en-US" dirty="0"/>
              <a:t> core</a:t>
            </a:r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2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29/01/2021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checklist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3470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Lịch hoạt động trong tuần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=""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2418651"/>
              </p:ext>
            </p:extLst>
          </p:nvPr>
        </p:nvGraphicFramePr>
        <p:xfrm>
          <a:off x="838200" y="1843583"/>
          <a:ext cx="10912005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5632">
                  <a:extLst>
                    <a:ext uri="{9D8B030D-6E8A-4147-A177-3AD203B41FA5}">
                      <a16:colId xmlns="" xmlns:a16="http://schemas.microsoft.com/office/drawing/2014/main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="" xmlns:a16="http://schemas.microsoft.com/office/drawing/2014/main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="" xmlns:a16="http://schemas.microsoft.com/office/drawing/2014/main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=""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ly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từ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14h45 - 15h15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Đảm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bảo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đươc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được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từ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bạn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284146440"/>
                  </a:ext>
                </a:extLst>
              </a:tr>
              <a:tr h="622623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 viên gởi nội dung cần ôn tập cho Tutor.</a:t>
                      </a:r>
                    </a:p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tổng hợp, chọn lọc gởi cho giảng viên.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 + 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 tập kiến thức đã học trong tuần vừa rồi mà HV không nắm chắc hoặc bị hỏng, nâng cao khả năng sử dụng tiếng Anh trong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13h30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Yêu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qua mail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6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200" y="6390678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Lưu ý: Thời gian và phòng học có thể thay đổi tùy vào tình hình thực tế của lớp và trung tâm.</a:t>
            </a: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D8497EE-52B0-4412-8D8B-B45968311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Tuân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thủ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kỷ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AF62E03-19ED-42D0-A3D8-05E524BCC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4263"/>
            <a:ext cx="10515600" cy="4547937"/>
          </a:xfrm>
        </p:spPr>
        <p:txBody>
          <a:bodyPr>
            <a:normAutofit fontScale="92500" lnSpcReduction="10000"/>
          </a:bodyPr>
          <a:lstStyle/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game…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9h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8h45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deadline: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keyword(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thiếu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keyword 1k/key). 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 format: 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5k (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chú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nếu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copy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trùng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lặp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10k)</a:t>
            </a:r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sớm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xin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5k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sớm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723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="" xmlns:a16="http://schemas.microsoft.com/office/drawing/2014/main" id="{6E4CD457-E37B-4177-94C9-92C24E7321B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=""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2298</TotalTime>
  <Words>610</Words>
  <Application>Microsoft Office PowerPoint</Application>
  <PresentationFormat>Custom</PresentationFormat>
  <Paragraphs>82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BrushVTI</vt:lpstr>
      <vt:lpstr>Kick-off module 2</vt:lpstr>
      <vt:lpstr>Triển Khai Quy Định học phí và Đào tạo</vt:lpstr>
      <vt:lpstr>Triển khai James</vt:lpstr>
      <vt:lpstr>Triển khai Ken</vt:lpstr>
      <vt:lpstr>Triển khai Audit</vt:lpstr>
      <vt:lpstr>Triển caseStudy</vt:lpstr>
      <vt:lpstr>Lịch hoạt động trong tuần</vt:lpstr>
      <vt:lpstr>Tuân thủ kỷ luật:</vt:lpstr>
      <vt:lpstr>PowerPoint Presentation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Windows User</cp:lastModifiedBy>
  <cp:revision>32</cp:revision>
  <dcterms:created xsi:type="dcterms:W3CDTF">2020-07-13T07:49:19Z</dcterms:created>
  <dcterms:modified xsi:type="dcterms:W3CDTF">2020-12-31T04:46:56Z</dcterms:modified>
</cp:coreProperties>
</file>